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Source Sans Pr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SourceSansPr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SourceSansPro-italic.fntdata"/><Relationship Id="rId23" Type="http://schemas.openxmlformats.org/officeDocument/2006/relationships/font" Target="fonts/SourceSans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SourceSans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7f040eabc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7f040eabc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7f040eabc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7f040eabc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7f040eabc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7f040eabc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97f040eab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97f040eab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97f040eab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97f040eab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97f040eab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97f040eab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97f040eabc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97f040eabc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97f040eabc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97f040eabc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the problem space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Looked at competitors (e.g. Signal AI)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Broke down the problem: ingestion, document retrieval, analysis, output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how to communicate ‘sentiment’ to an end 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whether to focus on one topic (e.g. just politics) or a ‘general solution’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what’s possible with existing technology/libraries/ML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stretch goals: fetching via RSS, comparing documents, machine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7f040eabc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97f040eabc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98155bd77b_6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98155bd77b_6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the problem space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Looked at competitors (e.g. Signal AI)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Broke down the problem: ingestion, document retrieval, analysis, output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how to communicate ‘sentiment’ to an end 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whether to focus on one topic (e.g. just politics) or a ‘general solution’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what’s possible with existing technology/libraries/ML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stretch goals: fetching via RSS, comparing documents, machine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8155bd77b_6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8155bd77b_6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the problem space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Looked at competitors (e.g. Signal AI)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Broke down the problem: ingestion, document retrieval, analysis, output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how to communicate ‘sentiment’ to an end 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whether to focus on one topic (e.g. just politics) or a ‘general solution’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what’s possible with existing technology/libraries/ML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Explored stretch goals: fetching via RSS, comparing documents, machine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3031700"/>
            <a:ext cx="8982600" cy="20310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CFE2F3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8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11" Type="http://schemas.openxmlformats.org/officeDocument/2006/relationships/image" Target="../media/image2.png"/><Relationship Id="rId10" Type="http://schemas.openxmlformats.org/officeDocument/2006/relationships/image" Target="../media/image8.png"/><Relationship Id="rId9" Type="http://schemas.openxmlformats.org/officeDocument/2006/relationships/image" Target="../media/image14.png"/><Relationship Id="rId5" Type="http://schemas.openxmlformats.org/officeDocument/2006/relationships/image" Target="../media/image19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8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1.png"/><Relationship Id="rId5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9" Type="http://schemas.openxmlformats.org/officeDocument/2006/relationships/image" Target="../media/image1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23.png"/><Relationship Id="rId8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1150" y="705373"/>
            <a:ext cx="4027501" cy="40673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9" name="Google Shape;59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Sprint Review 1</a:t>
            </a:r>
            <a:endParaRPr sz="36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Thursday, 17th September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End Tools &amp; Languages </a:t>
            </a:r>
            <a:r>
              <a:rPr lang="en"/>
              <a:t>🤖</a:t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Lots of initial investigation: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Languages: Java or Python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Libraries: TextBlob, Gensim, spaCy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APIs: Gate Source Credibility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Frameworks: Scrapy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Starting to think about architecture: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Single back-end application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Microservices/Processing Pipeline</a:t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3221" y="807100"/>
            <a:ext cx="1849401" cy="169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5800" y="1554175"/>
            <a:ext cx="1092100" cy="109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2025" y="2866825"/>
            <a:ext cx="2540267" cy="82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73338" y="4060213"/>
            <a:ext cx="3438525" cy="66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 / Jamie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Sprint Goals </a:t>
            </a:r>
            <a:r>
              <a:rPr lang="en"/>
              <a:t>🏆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Assign teams/roles to help us split up the 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Decide on final product definition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Front End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Develop/sign off initial UI concepts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Back End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Deep dive into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 architecture options: </a:t>
            </a: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3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Jamie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1150" y="705373"/>
            <a:ext cx="4027501" cy="40673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 </a:t>
            </a:r>
            <a:r>
              <a:rPr lang="en"/>
              <a:t>👋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4738" y="1678800"/>
            <a:ext cx="1316724" cy="1316724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2387" y="1678800"/>
            <a:ext cx="1316724" cy="1316724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10058">
            <a:off x="2178863" y="2781417"/>
            <a:ext cx="2703623" cy="76941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9" name="Google Shape;6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92031" y="2732244"/>
            <a:ext cx="2034250" cy="768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0" name="Google Shape;70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27938" y="1678799"/>
            <a:ext cx="1316724" cy="1316724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2" name="Google Shape;72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21550" y="1678804"/>
            <a:ext cx="1400762" cy="13167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3" name="Google Shape;73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578050" y="2780325"/>
            <a:ext cx="1887749" cy="67211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4" name="Google Shape;74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00400" y="2571750"/>
            <a:ext cx="1887751" cy="71799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5" name="Google Shape;75;p14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Jamie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we’ve been working on </a:t>
            </a:r>
            <a:r>
              <a:rPr lang="en"/>
              <a:t>👩‍💻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Getting to know each other!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Understanding each other: </a:t>
            </a:r>
            <a:r>
              <a:rPr lang="en"/>
              <a:t>availability,</a:t>
            </a:r>
            <a:br>
              <a:rPr lang="en"/>
            </a:br>
            <a:r>
              <a:rPr lang="en"/>
              <a:t>interests/skills and weaknesses.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Deciding how to work together:</a:t>
            </a:r>
            <a:r>
              <a:rPr lang="en"/>
              <a:t> choosing</a:t>
            </a:r>
            <a:br>
              <a:rPr lang="en"/>
            </a:br>
            <a:r>
              <a:rPr lang="en"/>
              <a:t>tools, setting standards.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Breaking down the problem</a:t>
            </a:r>
            <a:r>
              <a:rPr lang="en"/>
              <a:t>:</a:t>
            </a:r>
            <a:r>
              <a:rPr lang="en"/>
              <a:t> </a:t>
            </a:r>
            <a:br>
              <a:rPr lang="en"/>
            </a:br>
            <a:r>
              <a:rPr lang="en"/>
              <a:t>Drawing wireframes, researching </a:t>
            </a:r>
            <a:br>
              <a:rPr lang="en"/>
            </a:br>
            <a:r>
              <a:rPr lang="en"/>
              <a:t>backend options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9800" y="1296700"/>
            <a:ext cx="3562500" cy="20520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2075" y="2832600"/>
            <a:ext cx="3359452" cy="173627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5" name="Google Shape;85;p15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Working Methodology </a:t>
            </a:r>
            <a:r>
              <a:rPr lang="en"/>
              <a:t>🤝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Agreed on regular meetings (Mon-Fri 9am)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Coding standards (commits, filenames, consistency)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Agile &amp; lean methods</a:t>
            </a:r>
            <a:r>
              <a:rPr lang="en"/>
              <a:t> 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Jyothsna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Tools </a:t>
            </a:r>
            <a:r>
              <a:rPr lang="en"/>
              <a:t>🔧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Team Storage/Code Repository: </a:t>
            </a:r>
            <a:r>
              <a:rPr lang="en" u="sng"/>
              <a:t>Github</a:t>
            </a:r>
            <a:endParaRPr u="sng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Issue trackers: </a:t>
            </a:r>
            <a:r>
              <a:rPr lang="en" u="sng"/>
              <a:t>Github Issues</a:t>
            </a:r>
            <a:r>
              <a:rPr lang="en"/>
              <a:t>, Clubhouse, JIRA, Trello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Communication: </a:t>
            </a:r>
            <a:r>
              <a:rPr lang="en" u="sng"/>
              <a:t>Slack</a:t>
            </a:r>
            <a:r>
              <a:rPr lang="en"/>
              <a:t> for chat, </a:t>
            </a:r>
            <a:r>
              <a:rPr lang="en" u="sng"/>
              <a:t>Zoom</a:t>
            </a:r>
            <a:r>
              <a:rPr lang="en"/>
              <a:t> for video calls/pairing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decisions to be made as we dive in deeper!</a:t>
            </a:r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825" y="2840400"/>
            <a:ext cx="2874174" cy="154074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2799" y="2840400"/>
            <a:ext cx="2615304" cy="15407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3" name="Google Shape;103;p17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Jyothsna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Ideas </a:t>
            </a:r>
            <a:r>
              <a:rPr lang="en"/>
              <a:t>💡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Explored the problem space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Looked at competitors (e.g. Signal AI)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Broke down the problem: ingestion, document retrieval, analysis, output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Explored how to communicate ‘sentiment’ to an end user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Explored what’s possible with existing technology/libraries/ML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Jamie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Ideas - Front End </a:t>
            </a:r>
            <a:r>
              <a:rPr lang="en"/>
              <a:t>🎨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95950"/>
            <a:ext cx="2525301" cy="2228201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2037" y="3178638"/>
            <a:ext cx="2244898" cy="1489651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5524" y="1152475"/>
            <a:ext cx="2162676" cy="359362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71426" y="3140275"/>
            <a:ext cx="2360602" cy="156642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1" name="Google Shape;121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0" y="1374463"/>
            <a:ext cx="2244897" cy="1683672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76200" y="1758037"/>
            <a:ext cx="2244901" cy="1467718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 - Input </a:t>
            </a:r>
            <a:r>
              <a:rPr lang="en"/>
              <a:t>👀</a:t>
            </a:r>
            <a:endParaRPr/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579600" y="1068425"/>
            <a:ext cx="8520600" cy="3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</a:pPr>
            <a:r>
              <a:rPr lang="en">
                <a:solidFill>
                  <a:srgbClr val="7F7F7F"/>
                </a:solidFill>
              </a:rPr>
              <a:t>Website URL X upload a document to be reviewed</a:t>
            </a:r>
            <a:endParaRPr>
              <a:solidFill>
                <a:srgbClr val="7F7F7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Char char="○"/>
            </a:pPr>
            <a:r>
              <a:rPr lang="en" sz="1700">
                <a:solidFill>
                  <a:srgbClr val="7F7F7F"/>
                </a:solidFill>
              </a:rPr>
              <a:t>Looking at Scrapy, BeautifulSoap - we haven’t found a “generic” solution yet...</a:t>
            </a:r>
            <a:endParaRPr sz="1700">
              <a:solidFill>
                <a:srgbClr val="7F7F7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</a:pPr>
            <a:r>
              <a:rPr lang="en">
                <a:solidFill>
                  <a:srgbClr val="7F7F7F"/>
                </a:solidFill>
              </a:rPr>
              <a:t>Type of content</a:t>
            </a:r>
            <a:endParaRPr>
              <a:solidFill>
                <a:srgbClr val="7F7F7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Char char="○"/>
            </a:pPr>
            <a:r>
              <a:rPr lang="en" sz="1700">
                <a:solidFill>
                  <a:srgbClr val="7F7F7F"/>
                </a:solidFill>
              </a:rPr>
              <a:t>Possibly focusing on News Articles but considering other options.</a:t>
            </a:r>
            <a:endParaRPr sz="1700">
              <a:solidFill>
                <a:srgbClr val="7F7F7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</a:pPr>
            <a:r>
              <a:rPr lang="en">
                <a:solidFill>
                  <a:srgbClr val="7F7F7F"/>
                </a:solidFill>
              </a:rPr>
              <a:t>Search Feature</a:t>
            </a:r>
            <a:endParaRPr>
              <a:solidFill>
                <a:srgbClr val="7F7F7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Char char="○"/>
            </a:pPr>
            <a:r>
              <a:rPr lang="en" sz="1700">
                <a:solidFill>
                  <a:srgbClr val="7F7F7F"/>
                </a:solidFill>
              </a:rPr>
              <a:t>Input of a specific word and present all snippets of text where it is found.</a:t>
            </a:r>
            <a:endParaRPr sz="1700">
              <a:solidFill>
                <a:srgbClr val="7F7F7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Char char="○"/>
            </a:pPr>
            <a:r>
              <a:rPr lang="en" sz="1700">
                <a:solidFill>
                  <a:srgbClr val="7F7F7F"/>
                </a:solidFill>
              </a:rPr>
              <a:t>Context is shown / whole sentence.</a:t>
            </a:r>
            <a:endParaRPr sz="1700">
              <a:solidFill>
                <a:srgbClr val="7F7F7F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 - Output </a:t>
            </a:r>
            <a:r>
              <a:rPr lang="en"/>
              <a:t>📈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579600" y="1068425"/>
            <a:ext cx="85206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</a:pPr>
            <a:r>
              <a:rPr lang="en">
                <a:solidFill>
                  <a:srgbClr val="7F7F7F"/>
                </a:solidFill>
              </a:rPr>
              <a:t>Polarity Score</a:t>
            </a:r>
            <a:endParaRPr>
              <a:solidFill>
                <a:srgbClr val="7F7F7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Char char="○"/>
            </a:pPr>
            <a:r>
              <a:rPr lang="en" sz="1700">
                <a:solidFill>
                  <a:srgbClr val="7F7F7F"/>
                </a:solidFill>
              </a:rPr>
              <a:t>Negative / Positive sentiment analysis - </a:t>
            </a:r>
            <a:r>
              <a:rPr lang="en" sz="1700">
                <a:solidFill>
                  <a:srgbClr val="7F7F7F"/>
                </a:solidFill>
              </a:rPr>
              <a:t>Python library TextBlob</a:t>
            </a:r>
            <a:endParaRPr>
              <a:solidFill>
                <a:srgbClr val="7F7F7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</a:pPr>
            <a:r>
              <a:rPr lang="en">
                <a:solidFill>
                  <a:srgbClr val="7F7F7F"/>
                </a:solidFill>
              </a:rPr>
              <a:t>Subjectivity Score</a:t>
            </a:r>
            <a:endParaRPr>
              <a:solidFill>
                <a:srgbClr val="7F7F7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Char char="○"/>
            </a:pPr>
            <a:r>
              <a:rPr lang="en" sz="1700">
                <a:solidFill>
                  <a:srgbClr val="7F7F7F"/>
                </a:solidFill>
              </a:rPr>
              <a:t>Objective / Subjective text analysis - Python  library TextBlob</a:t>
            </a:r>
            <a:endParaRPr>
              <a:solidFill>
                <a:srgbClr val="7F7F7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</a:pPr>
            <a:r>
              <a:rPr lang="en">
                <a:solidFill>
                  <a:srgbClr val="7F7F7F"/>
                </a:solidFill>
              </a:rPr>
              <a:t>URL Reliability</a:t>
            </a:r>
            <a:endParaRPr>
              <a:solidFill>
                <a:srgbClr val="7F7F7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Char char="○"/>
            </a:pPr>
            <a:r>
              <a:rPr lang="en" sz="1700">
                <a:solidFill>
                  <a:srgbClr val="7F7F7F"/>
                </a:solidFill>
              </a:rPr>
              <a:t>Looking into GATE Source Credibility API</a:t>
            </a:r>
            <a:endParaRPr sz="1700">
              <a:solidFill>
                <a:srgbClr val="7F7F7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</a:pPr>
            <a:r>
              <a:rPr lang="en">
                <a:solidFill>
                  <a:srgbClr val="7F7F7F"/>
                </a:solidFill>
              </a:rPr>
              <a:t>Others</a:t>
            </a:r>
            <a:endParaRPr>
              <a:solidFill>
                <a:srgbClr val="7F7F7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Char char="○"/>
            </a:pPr>
            <a:r>
              <a:rPr lang="en" sz="1700">
                <a:solidFill>
                  <a:srgbClr val="7F7F7F"/>
                </a:solidFill>
              </a:rPr>
              <a:t>Cross-analysis of docs - Python libraries gensim or spaCy</a:t>
            </a:r>
            <a:endParaRPr sz="1700">
              <a:solidFill>
                <a:srgbClr val="7F7F7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Char char="○"/>
            </a:pPr>
            <a:r>
              <a:rPr lang="en" sz="1700">
                <a:solidFill>
                  <a:srgbClr val="7F7F7F"/>
                </a:solidFill>
              </a:rPr>
              <a:t>Left Wing / Right Wing - use of Machine Learning (?)</a:t>
            </a:r>
            <a:endParaRPr sz="1700">
              <a:solidFill>
                <a:srgbClr val="7F7F7F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F7F7F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rgbClr val="7F7F7F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F7F7F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100" y="4060227"/>
            <a:ext cx="821350" cy="82947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/>
          <p:nvPr/>
        </p:nvSpPr>
        <p:spPr>
          <a:xfrm>
            <a:off x="0" y="4793075"/>
            <a:ext cx="1316700" cy="350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